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1" autoAdjust="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513C-B219-4B93-90BB-A61FCA0103A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1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1981201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1981200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4200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3124201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1143002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543800" y="304800"/>
            <a:ext cx="794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62800" y="6400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43000" y="457200"/>
            <a:ext cx="107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Marker Board 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991394" y="304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66800" y="380206"/>
            <a:ext cx="46482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5639594" y="304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02666" y="5450463"/>
            <a:ext cx="200253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smtClean="0"/>
              <a:t>MOKELUMNE CLASSROOM</a:t>
            </a:r>
            <a:endParaRPr lang="en-US" sz="1200" dirty="0" smtClean="0"/>
          </a:p>
          <a:p>
            <a:r>
              <a:rPr lang="en-US" sz="1200" smtClean="0"/>
              <a:t>18Tables </a:t>
            </a:r>
            <a:r>
              <a:rPr lang="en-US" sz="1200" dirty="0" smtClean="0"/>
              <a:t>– 32 Chairs</a:t>
            </a:r>
          </a:p>
          <a:p>
            <a:r>
              <a:rPr lang="en-US" sz="1200" dirty="0" smtClean="0"/>
              <a:t>Each table 24” X 60”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7738104" y="5895201"/>
            <a:ext cx="102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Entrance/Exit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 rot="10800000">
            <a:off x="1143002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10800000">
            <a:off x="2286002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0800000">
            <a:off x="3429002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0800000">
            <a:off x="4572003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apezoid 50"/>
          <p:cNvSpPr/>
          <p:nvPr/>
        </p:nvSpPr>
        <p:spPr>
          <a:xfrm flipV="1">
            <a:off x="13716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rapezoid 51"/>
          <p:cNvSpPr/>
          <p:nvPr/>
        </p:nvSpPr>
        <p:spPr>
          <a:xfrm flipV="1">
            <a:off x="19050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apezoid 52"/>
          <p:cNvSpPr/>
          <p:nvPr/>
        </p:nvSpPr>
        <p:spPr>
          <a:xfrm flipV="1">
            <a:off x="25146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apezoid 53"/>
          <p:cNvSpPr/>
          <p:nvPr/>
        </p:nvSpPr>
        <p:spPr>
          <a:xfrm flipV="1">
            <a:off x="29718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apezoid 54"/>
          <p:cNvSpPr/>
          <p:nvPr/>
        </p:nvSpPr>
        <p:spPr>
          <a:xfrm flipV="1">
            <a:off x="36576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/>
          <p:cNvSpPr/>
          <p:nvPr/>
        </p:nvSpPr>
        <p:spPr>
          <a:xfrm flipV="1">
            <a:off x="4191002" y="5032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 flipV="1">
            <a:off x="4826367" y="502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apezoid 57"/>
          <p:cNvSpPr/>
          <p:nvPr/>
        </p:nvSpPr>
        <p:spPr>
          <a:xfrm flipV="1">
            <a:off x="5283567" y="502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rapezoid 61"/>
          <p:cNvSpPr/>
          <p:nvPr/>
        </p:nvSpPr>
        <p:spPr>
          <a:xfrm flipV="1">
            <a:off x="1447800" y="30480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 flipV="1">
            <a:off x="1447800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rapezoid 70"/>
          <p:cNvSpPr/>
          <p:nvPr/>
        </p:nvSpPr>
        <p:spPr>
          <a:xfrm flipV="1">
            <a:off x="2667000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57399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200399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0800000">
            <a:off x="3429002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 rot="10800000">
            <a:off x="2286002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0800000">
            <a:off x="3429001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572001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10800000">
            <a:off x="4572002" y="35052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rapezoid 86"/>
          <p:cNvSpPr/>
          <p:nvPr/>
        </p:nvSpPr>
        <p:spPr>
          <a:xfrm flipV="1">
            <a:off x="1371601" y="3967422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rapezoid 87"/>
          <p:cNvSpPr/>
          <p:nvPr/>
        </p:nvSpPr>
        <p:spPr>
          <a:xfrm flipV="1">
            <a:off x="18288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rapezoid 88"/>
          <p:cNvSpPr/>
          <p:nvPr/>
        </p:nvSpPr>
        <p:spPr>
          <a:xfrm flipV="1">
            <a:off x="24384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rapezoid 89"/>
          <p:cNvSpPr/>
          <p:nvPr/>
        </p:nvSpPr>
        <p:spPr>
          <a:xfrm flipV="1">
            <a:off x="29718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rapezoid 90"/>
          <p:cNvSpPr/>
          <p:nvPr/>
        </p:nvSpPr>
        <p:spPr>
          <a:xfrm flipV="1">
            <a:off x="36576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rapezoid 91"/>
          <p:cNvSpPr/>
          <p:nvPr/>
        </p:nvSpPr>
        <p:spPr>
          <a:xfrm flipV="1">
            <a:off x="41148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rapezoid 92"/>
          <p:cNvSpPr/>
          <p:nvPr/>
        </p:nvSpPr>
        <p:spPr>
          <a:xfrm flipV="1">
            <a:off x="4800601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rapezoid 93"/>
          <p:cNvSpPr/>
          <p:nvPr/>
        </p:nvSpPr>
        <p:spPr>
          <a:xfrm flipV="1">
            <a:off x="5257800" y="3977253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rapezoid 95"/>
          <p:cNvSpPr/>
          <p:nvPr/>
        </p:nvSpPr>
        <p:spPr>
          <a:xfrm flipV="1">
            <a:off x="1828801" y="30480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rapezoid 96"/>
          <p:cNvSpPr/>
          <p:nvPr/>
        </p:nvSpPr>
        <p:spPr>
          <a:xfrm flipV="1">
            <a:off x="2438401" y="305980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rapezoid 97"/>
          <p:cNvSpPr/>
          <p:nvPr/>
        </p:nvSpPr>
        <p:spPr>
          <a:xfrm flipV="1">
            <a:off x="2971801" y="30480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rapezoid 98"/>
          <p:cNvSpPr/>
          <p:nvPr/>
        </p:nvSpPr>
        <p:spPr>
          <a:xfrm flipV="1">
            <a:off x="3657601" y="305980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apezoid 99"/>
          <p:cNvSpPr/>
          <p:nvPr/>
        </p:nvSpPr>
        <p:spPr>
          <a:xfrm flipV="1">
            <a:off x="4191001" y="305980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rapezoid 100"/>
          <p:cNvSpPr/>
          <p:nvPr/>
        </p:nvSpPr>
        <p:spPr>
          <a:xfrm flipV="1">
            <a:off x="4800601" y="305980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rapezoid 101"/>
          <p:cNvSpPr/>
          <p:nvPr/>
        </p:nvSpPr>
        <p:spPr>
          <a:xfrm flipV="1">
            <a:off x="5257800" y="305980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apezoid 102"/>
          <p:cNvSpPr/>
          <p:nvPr/>
        </p:nvSpPr>
        <p:spPr>
          <a:xfrm flipV="1">
            <a:off x="18288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rapezoid 104"/>
          <p:cNvSpPr/>
          <p:nvPr/>
        </p:nvSpPr>
        <p:spPr>
          <a:xfrm flipV="1">
            <a:off x="29718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rapezoid 105"/>
          <p:cNvSpPr/>
          <p:nvPr/>
        </p:nvSpPr>
        <p:spPr>
          <a:xfrm flipV="1">
            <a:off x="36576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rapezoid 106"/>
          <p:cNvSpPr/>
          <p:nvPr/>
        </p:nvSpPr>
        <p:spPr>
          <a:xfrm flipV="1">
            <a:off x="41148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rapezoid 107"/>
          <p:cNvSpPr/>
          <p:nvPr/>
        </p:nvSpPr>
        <p:spPr>
          <a:xfrm flipV="1">
            <a:off x="48768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rapezoid 108"/>
          <p:cNvSpPr/>
          <p:nvPr/>
        </p:nvSpPr>
        <p:spPr>
          <a:xfrm flipV="1">
            <a:off x="5334001" y="1984248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219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362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219200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505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 rot="10800000">
            <a:off x="2362201" y="2590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648200" y="152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 rot="20976779">
            <a:off x="6562552" y="5916759"/>
            <a:ext cx="1048095" cy="1044281"/>
          </a:xfrm>
          <a:prstGeom prst="arc">
            <a:avLst>
              <a:gd name="adj1" fmla="val 1720743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895600" y="53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Front of Room</a:t>
            </a:r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505200" y="5715000"/>
            <a:ext cx="2313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This setting is good for a</a:t>
            </a:r>
          </a:p>
          <a:p>
            <a:r>
              <a:rPr lang="en-US" sz="1200" smtClean="0"/>
              <a:t>classroom or lecture environment</a:t>
            </a:r>
            <a:endParaRPr lang="en-US" sz="1200"/>
          </a:p>
        </p:txBody>
      </p:sp>
      <p:sp>
        <p:nvSpPr>
          <p:cNvPr id="73" name="Round Same Side Corner Rectangle 72"/>
          <p:cNvSpPr/>
          <p:nvPr/>
        </p:nvSpPr>
        <p:spPr>
          <a:xfrm>
            <a:off x="5867400" y="762000"/>
            <a:ext cx="304800" cy="228600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662111" y="990600"/>
            <a:ext cx="662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Podium</a:t>
            </a:r>
            <a:endParaRPr lang="en-US" sz="1200"/>
          </a:p>
        </p:txBody>
      </p:sp>
      <p:sp>
        <p:nvSpPr>
          <p:cNvPr id="75" name="TextBox 74"/>
          <p:cNvSpPr txBox="1"/>
          <p:nvPr/>
        </p:nvSpPr>
        <p:spPr>
          <a:xfrm>
            <a:off x="8229600" y="3352800"/>
            <a:ext cx="67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Hallway</a:t>
            </a:r>
            <a:endParaRPr lang="en-US" sz="1200"/>
          </a:p>
        </p:txBody>
      </p:sp>
      <p:sp>
        <p:nvSpPr>
          <p:cNvPr id="76" name="Rectangle 75"/>
          <p:cNvSpPr/>
          <p:nvPr/>
        </p:nvSpPr>
        <p:spPr>
          <a:xfrm rot="5400000">
            <a:off x="6730284" y="1905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7162800" y="6477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7150995" y="5867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162800" y="5867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582437" y="3810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W</a:t>
            </a:r>
          </a:p>
          <a:p>
            <a:endParaRPr lang="en-US" smtClean="0"/>
          </a:p>
          <a:p>
            <a:r>
              <a:rPr lang="en-US" smtClean="0"/>
              <a:t>S                   N</a:t>
            </a:r>
          </a:p>
          <a:p>
            <a:endParaRPr lang="en-US" smtClean="0"/>
          </a:p>
          <a:p>
            <a:r>
              <a:rPr lang="en-US" smtClean="0"/>
              <a:t>           E        </a:t>
            </a:r>
          </a:p>
        </p:txBody>
      </p:sp>
      <p:cxnSp>
        <p:nvCxnSpPr>
          <p:cNvPr id="119" name="Straight Connector 118"/>
          <p:cNvCxnSpPr/>
          <p:nvPr/>
        </p:nvCxnSpPr>
        <p:spPr>
          <a:xfrm>
            <a:off x="7887237" y="112412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268237" y="743129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 rot="10800000">
            <a:off x="381000" y="6248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San Joaquin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25</cp:revision>
  <dcterms:created xsi:type="dcterms:W3CDTF">2009-10-19T17:41:33Z</dcterms:created>
  <dcterms:modified xsi:type="dcterms:W3CDTF">2012-03-20T18:57:40Z</dcterms:modified>
</cp:coreProperties>
</file>