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323" autoAdjust="0"/>
  </p:normalViewPr>
  <p:slideViewPr>
    <p:cSldViewPr>
      <p:cViewPr varScale="1">
        <p:scale>
          <a:sx n="56" d="100"/>
          <a:sy n="56" d="100"/>
        </p:scale>
        <p:origin x="2011" y="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25401" y="3046412"/>
            <a:ext cx="6858000" cy="1588"/>
          </a:xfrm>
          <a:prstGeom prst="line">
            <a:avLst/>
          </a:prstGeom>
          <a:ln w="19050" cmpd="dbl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096000"/>
            <a:ext cx="6858000" cy="1588"/>
          </a:xfrm>
          <a:prstGeom prst="line">
            <a:avLst/>
          </a:prstGeom>
          <a:ln w="19050" cmpd="tri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0" y="9218612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-609997" y="7619603"/>
            <a:ext cx="2438400" cy="79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-609997" y="1599803"/>
            <a:ext cx="2438400" cy="79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4877197" y="7619603"/>
            <a:ext cx="2438400" cy="79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4877197" y="1599803"/>
            <a:ext cx="2438400" cy="79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6324600" y="31242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6324600" y="33528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6324600" y="16764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6324600" y="19050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6324600" y="22098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6324600" y="24384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6324600" y="36576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6324600" y="38862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6324600" y="5410200"/>
            <a:ext cx="381000" cy="401463"/>
            <a:chOff x="6324600" y="5410200"/>
            <a:chExt cx="381000" cy="401463"/>
          </a:xfrm>
        </p:grpSpPr>
        <p:cxnSp>
          <p:nvCxnSpPr>
            <p:cNvPr id="105" name="Straight Arrow Connector 104"/>
            <p:cNvCxnSpPr/>
            <p:nvPr/>
          </p:nvCxnSpPr>
          <p:spPr>
            <a:xfrm flipV="1">
              <a:off x="6324600" y="5410200"/>
              <a:ext cx="3810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>
              <a:off x="6324600" y="5638800"/>
              <a:ext cx="304800" cy="1728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7" name="Straight Arrow Connector 106"/>
          <p:cNvCxnSpPr/>
          <p:nvPr/>
        </p:nvCxnSpPr>
        <p:spPr>
          <a:xfrm flipV="1">
            <a:off x="6324600" y="62484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6324600" y="64770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6324600" y="1524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6324600" y="3810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 flipV="1">
            <a:off x="76200" y="73152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>
            <a:off x="76200" y="75438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 flipV="1">
            <a:off x="76200" y="12954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76200" y="15240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5535384" y="8724040"/>
            <a:ext cx="1297215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Assembly Room 1</a:t>
            </a:r>
            <a:endParaRPr lang="en-US" sz="1200" dirty="0"/>
          </a:p>
        </p:txBody>
      </p:sp>
      <p:cxnSp>
        <p:nvCxnSpPr>
          <p:cNvPr id="128" name="Straight Arrow Connector 127"/>
          <p:cNvCxnSpPr/>
          <p:nvPr/>
        </p:nvCxnSpPr>
        <p:spPr>
          <a:xfrm rot="5400000" flipH="1" flipV="1">
            <a:off x="2286000" y="762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rot="16200000" flipV="1">
            <a:off x="2057400" y="762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2667000" y="76200"/>
            <a:ext cx="12041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To Catering Kitchen</a:t>
            </a:r>
            <a:endParaRPr lang="en-US" sz="1000" dirty="0"/>
          </a:p>
        </p:txBody>
      </p:sp>
      <p:sp>
        <p:nvSpPr>
          <p:cNvPr id="117" name="Rectangle 116"/>
          <p:cNvSpPr/>
          <p:nvPr/>
        </p:nvSpPr>
        <p:spPr>
          <a:xfrm>
            <a:off x="5943600" y="1143000"/>
            <a:ext cx="762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 rot="16200000">
            <a:off x="-5255" y="7500656"/>
            <a:ext cx="1105111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Exit to Hallway</a:t>
            </a:r>
            <a:endParaRPr lang="en-US" sz="1200" dirty="0"/>
          </a:p>
        </p:txBody>
      </p:sp>
      <p:sp>
        <p:nvSpPr>
          <p:cNvPr id="144" name="TextBox 143"/>
          <p:cNvSpPr txBox="1"/>
          <p:nvPr/>
        </p:nvSpPr>
        <p:spPr>
          <a:xfrm rot="16200000">
            <a:off x="-5255" y="1470223"/>
            <a:ext cx="1105111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Exit to Hallway</a:t>
            </a:r>
            <a:endParaRPr lang="en-US" sz="1200" dirty="0"/>
          </a:p>
        </p:txBody>
      </p:sp>
      <p:sp>
        <p:nvSpPr>
          <p:cNvPr id="145" name="TextBox 144"/>
          <p:cNvSpPr txBox="1"/>
          <p:nvPr/>
        </p:nvSpPr>
        <p:spPr>
          <a:xfrm rot="5400000">
            <a:off x="5900677" y="1299406"/>
            <a:ext cx="933461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Exit to Patio</a:t>
            </a:r>
            <a:endParaRPr lang="en-US" sz="1200" dirty="0"/>
          </a:p>
        </p:txBody>
      </p:sp>
      <p:sp>
        <p:nvSpPr>
          <p:cNvPr id="148" name="TextBox 147"/>
          <p:cNvSpPr txBox="1"/>
          <p:nvPr/>
        </p:nvSpPr>
        <p:spPr>
          <a:xfrm rot="5400000">
            <a:off x="5918400" y="7138809"/>
            <a:ext cx="933461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Exit to Patio</a:t>
            </a:r>
            <a:endParaRPr lang="en-US" sz="1200" dirty="0"/>
          </a:p>
        </p:txBody>
      </p:sp>
      <p:sp>
        <p:nvSpPr>
          <p:cNvPr id="149" name="TextBox 148"/>
          <p:cNvSpPr txBox="1"/>
          <p:nvPr/>
        </p:nvSpPr>
        <p:spPr>
          <a:xfrm rot="5400000">
            <a:off x="5920169" y="4652570"/>
            <a:ext cx="933461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Exit to Patio</a:t>
            </a:r>
            <a:endParaRPr lang="en-US" sz="1200" dirty="0"/>
          </a:p>
        </p:txBody>
      </p:sp>
      <p:cxnSp>
        <p:nvCxnSpPr>
          <p:cNvPr id="69" name="Straight Connector 68"/>
          <p:cNvCxnSpPr/>
          <p:nvPr/>
        </p:nvCxnSpPr>
        <p:spPr>
          <a:xfrm rot="5400000">
            <a:off x="-609997" y="4647803"/>
            <a:ext cx="2438400" cy="79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H="1" flipV="1">
            <a:off x="0" y="45720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H="1">
            <a:off x="0" y="48006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H="1" flipV="1">
            <a:off x="0" y="40386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H="1">
            <a:off x="0" y="42672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5943600" y="4038600"/>
            <a:ext cx="762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 rot="16200000">
            <a:off x="-5255" y="4452656"/>
            <a:ext cx="1105111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Exit to Hallway</a:t>
            </a:r>
            <a:endParaRPr lang="en-US" sz="1200" dirty="0"/>
          </a:p>
        </p:txBody>
      </p:sp>
      <p:cxnSp>
        <p:nvCxnSpPr>
          <p:cNvPr id="788" name="Straight Arrow Connector 787"/>
          <p:cNvCxnSpPr/>
          <p:nvPr/>
        </p:nvCxnSpPr>
        <p:spPr>
          <a:xfrm flipH="1" flipV="1">
            <a:off x="115253" y="6758295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9" name="Straight Arrow Connector 788"/>
          <p:cNvCxnSpPr/>
          <p:nvPr/>
        </p:nvCxnSpPr>
        <p:spPr>
          <a:xfrm flipH="1">
            <a:off x="127955" y="6999837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6" name="TextBox 645"/>
          <p:cNvSpPr txBox="1"/>
          <p:nvPr/>
        </p:nvSpPr>
        <p:spPr>
          <a:xfrm>
            <a:off x="5361079" y="5734683"/>
            <a:ext cx="1297215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Assembly Room 2</a:t>
            </a:r>
            <a:endParaRPr lang="en-US" sz="1200" dirty="0"/>
          </a:p>
        </p:txBody>
      </p:sp>
      <p:sp>
        <p:nvSpPr>
          <p:cNvPr id="647" name="TextBox 646"/>
          <p:cNvSpPr txBox="1"/>
          <p:nvPr/>
        </p:nvSpPr>
        <p:spPr>
          <a:xfrm>
            <a:off x="5278053" y="2667000"/>
            <a:ext cx="1297215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Assembly Room 3</a:t>
            </a:r>
            <a:endParaRPr lang="en-US" sz="1200" dirty="0"/>
          </a:p>
        </p:txBody>
      </p:sp>
      <p:grpSp>
        <p:nvGrpSpPr>
          <p:cNvPr id="891" name="Group 890"/>
          <p:cNvGrpSpPr/>
          <p:nvPr/>
        </p:nvGrpSpPr>
        <p:grpSpPr>
          <a:xfrm>
            <a:off x="3467738" y="4227789"/>
            <a:ext cx="738979" cy="726732"/>
            <a:chOff x="4953000" y="1905000"/>
            <a:chExt cx="738979" cy="726732"/>
          </a:xfrm>
        </p:grpSpPr>
        <p:grpSp>
          <p:nvGrpSpPr>
            <p:cNvPr id="892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896" name="Oval 895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7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98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92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900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90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1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901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90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0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893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894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895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922" name="Group 921"/>
          <p:cNvGrpSpPr/>
          <p:nvPr/>
        </p:nvGrpSpPr>
        <p:grpSpPr>
          <a:xfrm>
            <a:off x="4035268" y="5052637"/>
            <a:ext cx="738979" cy="726732"/>
            <a:chOff x="4953000" y="1905000"/>
            <a:chExt cx="738979" cy="726732"/>
          </a:xfrm>
        </p:grpSpPr>
        <p:grpSp>
          <p:nvGrpSpPr>
            <p:cNvPr id="923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934" name="Oval 933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5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36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95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942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95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5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943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94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4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928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929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93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962" name="Group 961"/>
          <p:cNvGrpSpPr/>
          <p:nvPr/>
        </p:nvGrpSpPr>
        <p:grpSpPr>
          <a:xfrm>
            <a:off x="3214497" y="3345419"/>
            <a:ext cx="738979" cy="726732"/>
            <a:chOff x="4953000" y="1905000"/>
            <a:chExt cx="738979" cy="726732"/>
          </a:xfrm>
        </p:grpSpPr>
        <p:grpSp>
          <p:nvGrpSpPr>
            <p:cNvPr id="964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974" name="Oval 973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6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75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98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976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98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8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977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97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7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970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972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973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984" name="Group 983"/>
          <p:cNvGrpSpPr/>
          <p:nvPr/>
        </p:nvGrpSpPr>
        <p:grpSpPr>
          <a:xfrm>
            <a:off x="2437119" y="3399480"/>
            <a:ext cx="738979" cy="726732"/>
            <a:chOff x="4953000" y="1905000"/>
            <a:chExt cx="738979" cy="726732"/>
          </a:xfrm>
        </p:grpSpPr>
        <p:grpSp>
          <p:nvGrpSpPr>
            <p:cNvPr id="985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997" name="Oval 996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11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98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00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1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001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00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0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002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00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0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986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995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99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011" name="Group 1010"/>
          <p:cNvGrpSpPr/>
          <p:nvPr/>
        </p:nvGrpSpPr>
        <p:grpSpPr>
          <a:xfrm>
            <a:off x="3247698" y="5075722"/>
            <a:ext cx="738979" cy="726732"/>
            <a:chOff x="4953000" y="1905000"/>
            <a:chExt cx="738979" cy="726732"/>
          </a:xfrm>
        </p:grpSpPr>
        <p:grpSp>
          <p:nvGrpSpPr>
            <p:cNvPr id="1014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020" name="Oval 1019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8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21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02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3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022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02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2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023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02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2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017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01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19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032" name="Group 1031"/>
          <p:cNvGrpSpPr/>
          <p:nvPr/>
        </p:nvGrpSpPr>
        <p:grpSpPr>
          <a:xfrm>
            <a:off x="2533068" y="4208634"/>
            <a:ext cx="738979" cy="726732"/>
            <a:chOff x="4953000" y="1905000"/>
            <a:chExt cx="738979" cy="726732"/>
          </a:xfrm>
        </p:grpSpPr>
        <p:grpSp>
          <p:nvGrpSpPr>
            <p:cNvPr id="1033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045" name="Oval 1044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10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46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05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047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05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048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04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037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039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44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055" name="Group 1054"/>
          <p:cNvGrpSpPr/>
          <p:nvPr/>
        </p:nvGrpSpPr>
        <p:grpSpPr>
          <a:xfrm>
            <a:off x="2459425" y="5084931"/>
            <a:ext cx="738979" cy="726732"/>
            <a:chOff x="4953000" y="1905000"/>
            <a:chExt cx="738979" cy="726732"/>
          </a:xfrm>
        </p:grpSpPr>
        <p:grpSp>
          <p:nvGrpSpPr>
            <p:cNvPr id="1056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061" name="Oval 1060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9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65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08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8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067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07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8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073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07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057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059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6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089" name="Group 1088"/>
          <p:cNvGrpSpPr/>
          <p:nvPr/>
        </p:nvGrpSpPr>
        <p:grpSpPr>
          <a:xfrm>
            <a:off x="1617864" y="5089971"/>
            <a:ext cx="738979" cy="726732"/>
            <a:chOff x="4953000" y="1905000"/>
            <a:chExt cx="738979" cy="726732"/>
          </a:xfrm>
        </p:grpSpPr>
        <p:grpSp>
          <p:nvGrpSpPr>
            <p:cNvPr id="1092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102" name="Oval 1101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14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03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11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1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104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10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0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105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10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0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096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10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01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112" name="Group 1111"/>
          <p:cNvGrpSpPr/>
          <p:nvPr/>
        </p:nvGrpSpPr>
        <p:grpSpPr>
          <a:xfrm>
            <a:off x="1619357" y="4247879"/>
            <a:ext cx="738979" cy="726732"/>
            <a:chOff x="4953000" y="1905000"/>
            <a:chExt cx="738979" cy="726732"/>
          </a:xfrm>
        </p:grpSpPr>
        <p:grpSp>
          <p:nvGrpSpPr>
            <p:cNvPr id="1113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119" name="Oval 1118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13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23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13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3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124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12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2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125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12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2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115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11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1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132" name="Group 1131"/>
          <p:cNvGrpSpPr/>
          <p:nvPr/>
        </p:nvGrpSpPr>
        <p:grpSpPr>
          <a:xfrm>
            <a:off x="4018634" y="3342416"/>
            <a:ext cx="738979" cy="726732"/>
            <a:chOff x="4953000" y="1905000"/>
            <a:chExt cx="738979" cy="726732"/>
          </a:xfrm>
        </p:grpSpPr>
        <p:grpSp>
          <p:nvGrpSpPr>
            <p:cNvPr id="1133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137" name="Oval 1136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4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38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14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4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139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14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4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140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14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4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134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135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3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147" name="Group 1146"/>
          <p:cNvGrpSpPr/>
          <p:nvPr/>
        </p:nvGrpSpPr>
        <p:grpSpPr>
          <a:xfrm>
            <a:off x="4374296" y="4244877"/>
            <a:ext cx="738979" cy="726732"/>
            <a:chOff x="4953000" y="1905000"/>
            <a:chExt cx="738979" cy="726732"/>
          </a:xfrm>
        </p:grpSpPr>
        <p:grpSp>
          <p:nvGrpSpPr>
            <p:cNvPr id="1148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152" name="Oval 1151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3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53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16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6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154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15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5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155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15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5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149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15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51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162" name="Group 1161"/>
          <p:cNvGrpSpPr/>
          <p:nvPr/>
        </p:nvGrpSpPr>
        <p:grpSpPr>
          <a:xfrm>
            <a:off x="1632221" y="3397707"/>
            <a:ext cx="738979" cy="726732"/>
            <a:chOff x="4953000" y="1905000"/>
            <a:chExt cx="738979" cy="726732"/>
          </a:xfrm>
        </p:grpSpPr>
        <p:grpSp>
          <p:nvGrpSpPr>
            <p:cNvPr id="1163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167" name="Oval 1166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12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68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17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7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169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17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7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170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17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7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164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165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6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177" name="Group 1176"/>
          <p:cNvGrpSpPr/>
          <p:nvPr/>
        </p:nvGrpSpPr>
        <p:grpSpPr>
          <a:xfrm>
            <a:off x="1397304" y="6395079"/>
            <a:ext cx="1347023" cy="1788923"/>
            <a:chOff x="1397304" y="6395079"/>
            <a:chExt cx="1347023" cy="1788923"/>
          </a:xfrm>
        </p:grpSpPr>
        <p:grpSp>
          <p:nvGrpSpPr>
            <p:cNvPr id="1178" name="Group 1177"/>
            <p:cNvGrpSpPr/>
            <p:nvPr/>
          </p:nvGrpSpPr>
          <p:grpSpPr>
            <a:xfrm>
              <a:off x="1397304" y="6395079"/>
              <a:ext cx="1336245" cy="343479"/>
              <a:chOff x="1418861" y="6395265"/>
              <a:chExt cx="1336245" cy="343479"/>
            </a:xfrm>
          </p:grpSpPr>
          <p:grpSp>
            <p:nvGrpSpPr>
              <p:cNvPr id="1230" name="Group 1229"/>
              <p:cNvGrpSpPr/>
              <p:nvPr/>
            </p:nvGrpSpPr>
            <p:grpSpPr>
              <a:xfrm>
                <a:off x="1418861" y="6509190"/>
                <a:ext cx="1336245" cy="229554"/>
                <a:chOff x="7698552" y="915055"/>
                <a:chExt cx="1336245" cy="229554"/>
              </a:xfrm>
            </p:grpSpPr>
            <p:sp>
              <p:nvSpPr>
                <p:cNvPr id="1243" name="Rectangle 1242"/>
                <p:cNvSpPr/>
                <p:nvPr/>
              </p:nvSpPr>
              <p:spPr>
                <a:xfrm>
                  <a:off x="8129889" y="915617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44" name="Rectangle 1243"/>
                <p:cNvSpPr/>
                <p:nvPr/>
              </p:nvSpPr>
              <p:spPr>
                <a:xfrm>
                  <a:off x="8577597" y="916009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45" name="Rectangle 1244"/>
                <p:cNvSpPr/>
                <p:nvPr/>
              </p:nvSpPr>
              <p:spPr>
                <a:xfrm>
                  <a:off x="7698552" y="915055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31" name="Group 1230"/>
              <p:cNvGrpSpPr/>
              <p:nvPr/>
            </p:nvGrpSpPr>
            <p:grpSpPr>
              <a:xfrm>
                <a:off x="2340729" y="6396693"/>
                <a:ext cx="397450" cy="91440"/>
                <a:chOff x="2403292" y="6365967"/>
                <a:chExt cx="397450" cy="91440"/>
              </a:xfrm>
            </p:grpSpPr>
            <p:pic>
              <p:nvPicPr>
                <p:cNvPr id="124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4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4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232" name="Group 1231"/>
              <p:cNvGrpSpPr/>
              <p:nvPr/>
            </p:nvGrpSpPr>
            <p:grpSpPr>
              <a:xfrm>
                <a:off x="1893711" y="6395265"/>
                <a:ext cx="397450" cy="91440"/>
                <a:chOff x="2403292" y="6365967"/>
                <a:chExt cx="397450" cy="91440"/>
              </a:xfrm>
            </p:grpSpPr>
            <p:pic>
              <p:nvPicPr>
                <p:cNvPr id="123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3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3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233" name="Group 1232"/>
              <p:cNvGrpSpPr/>
              <p:nvPr/>
            </p:nvGrpSpPr>
            <p:grpSpPr>
              <a:xfrm>
                <a:off x="1457195" y="6398898"/>
                <a:ext cx="397450" cy="91440"/>
                <a:chOff x="2403292" y="6365967"/>
                <a:chExt cx="397450" cy="91440"/>
              </a:xfrm>
            </p:grpSpPr>
            <p:pic>
              <p:nvPicPr>
                <p:cNvPr id="123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3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3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179" name="Group 1178"/>
            <p:cNvGrpSpPr/>
            <p:nvPr/>
          </p:nvGrpSpPr>
          <p:grpSpPr>
            <a:xfrm>
              <a:off x="1405490" y="6878507"/>
              <a:ext cx="1336245" cy="343479"/>
              <a:chOff x="1418861" y="6395265"/>
              <a:chExt cx="1336245" cy="343479"/>
            </a:xfrm>
          </p:grpSpPr>
          <p:grpSp>
            <p:nvGrpSpPr>
              <p:cNvPr id="1214" name="Group 1213"/>
              <p:cNvGrpSpPr/>
              <p:nvPr/>
            </p:nvGrpSpPr>
            <p:grpSpPr>
              <a:xfrm>
                <a:off x="1418861" y="6509190"/>
                <a:ext cx="1336245" cy="229554"/>
                <a:chOff x="7698552" y="915055"/>
                <a:chExt cx="1336245" cy="229554"/>
              </a:xfrm>
            </p:grpSpPr>
            <p:sp>
              <p:nvSpPr>
                <p:cNvPr id="1227" name="Rectangle 1226"/>
                <p:cNvSpPr/>
                <p:nvPr/>
              </p:nvSpPr>
              <p:spPr>
                <a:xfrm>
                  <a:off x="8129889" y="915617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8" name="Rectangle 1227"/>
                <p:cNvSpPr/>
                <p:nvPr/>
              </p:nvSpPr>
              <p:spPr>
                <a:xfrm>
                  <a:off x="8577597" y="916009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9" name="Rectangle 1228"/>
                <p:cNvSpPr/>
                <p:nvPr/>
              </p:nvSpPr>
              <p:spPr>
                <a:xfrm>
                  <a:off x="7698552" y="915055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15" name="Group 1214"/>
              <p:cNvGrpSpPr/>
              <p:nvPr/>
            </p:nvGrpSpPr>
            <p:grpSpPr>
              <a:xfrm>
                <a:off x="2340729" y="6396693"/>
                <a:ext cx="397450" cy="91440"/>
                <a:chOff x="2403292" y="6365967"/>
                <a:chExt cx="397450" cy="91440"/>
              </a:xfrm>
            </p:grpSpPr>
            <p:pic>
              <p:nvPicPr>
                <p:cNvPr id="122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2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2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216" name="Group 1215"/>
              <p:cNvGrpSpPr/>
              <p:nvPr/>
            </p:nvGrpSpPr>
            <p:grpSpPr>
              <a:xfrm>
                <a:off x="1893711" y="6395265"/>
                <a:ext cx="397450" cy="91440"/>
                <a:chOff x="2403292" y="6365967"/>
                <a:chExt cx="397450" cy="91440"/>
              </a:xfrm>
            </p:grpSpPr>
            <p:pic>
              <p:nvPicPr>
                <p:cNvPr id="122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2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2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217" name="Group 1216"/>
              <p:cNvGrpSpPr/>
              <p:nvPr/>
            </p:nvGrpSpPr>
            <p:grpSpPr>
              <a:xfrm>
                <a:off x="1457195" y="6398898"/>
                <a:ext cx="397450" cy="91440"/>
                <a:chOff x="2403292" y="6365967"/>
                <a:chExt cx="397450" cy="91440"/>
              </a:xfrm>
            </p:grpSpPr>
            <p:pic>
              <p:nvPicPr>
                <p:cNvPr id="121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1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2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180" name="Group 1179"/>
            <p:cNvGrpSpPr/>
            <p:nvPr/>
          </p:nvGrpSpPr>
          <p:grpSpPr>
            <a:xfrm>
              <a:off x="1405951" y="7341865"/>
              <a:ext cx="1336245" cy="343479"/>
              <a:chOff x="1418861" y="6395265"/>
              <a:chExt cx="1336245" cy="343479"/>
            </a:xfrm>
          </p:grpSpPr>
          <p:grpSp>
            <p:nvGrpSpPr>
              <p:cNvPr id="1198" name="Group 1197"/>
              <p:cNvGrpSpPr/>
              <p:nvPr/>
            </p:nvGrpSpPr>
            <p:grpSpPr>
              <a:xfrm>
                <a:off x="1418861" y="6509190"/>
                <a:ext cx="1336245" cy="229554"/>
                <a:chOff x="7698552" y="915055"/>
                <a:chExt cx="1336245" cy="229554"/>
              </a:xfrm>
            </p:grpSpPr>
            <p:sp>
              <p:nvSpPr>
                <p:cNvPr id="1211" name="Rectangle 1210"/>
                <p:cNvSpPr/>
                <p:nvPr/>
              </p:nvSpPr>
              <p:spPr>
                <a:xfrm>
                  <a:off x="8129889" y="915617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12" name="Rectangle 1211"/>
                <p:cNvSpPr/>
                <p:nvPr/>
              </p:nvSpPr>
              <p:spPr>
                <a:xfrm>
                  <a:off x="8577597" y="916009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13" name="Rectangle 1212"/>
                <p:cNvSpPr/>
                <p:nvPr/>
              </p:nvSpPr>
              <p:spPr>
                <a:xfrm>
                  <a:off x="7698552" y="915055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99" name="Group 1198"/>
              <p:cNvGrpSpPr/>
              <p:nvPr/>
            </p:nvGrpSpPr>
            <p:grpSpPr>
              <a:xfrm>
                <a:off x="2340729" y="6396693"/>
                <a:ext cx="397450" cy="91440"/>
                <a:chOff x="2403292" y="6365967"/>
                <a:chExt cx="397450" cy="91440"/>
              </a:xfrm>
            </p:grpSpPr>
            <p:pic>
              <p:nvPicPr>
                <p:cNvPr id="120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1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200" name="Group 1199"/>
              <p:cNvGrpSpPr/>
              <p:nvPr/>
            </p:nvGrpSpPr>
            <p:grpSpPr>
              <a:xfrm>
                <a:off x="1893711" y="6395265"/>
                <a:ext cx="397450" cy="91440"/>
                <a:chOff x="2403292" y="6365967"/>
                <a:chExt cx="397450" cy="91440"/>
              </a:xfrm>
            </p:grpSpPr>
            <p:pic>
              <p:nvPicPr>
                <p:cNvPr id="120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201" name="Group 1200"/>
              <p:cNvGrpSpPr/>
              <p:nvPr/>
            </p:nvGrpSpPr>
            <p:grpSpPr>
              <a:xfrm>
                <a:off x="1457195" y="6398898"/>
                <a:ext cx="397450" cy="91440"/>
                <a:chOff x="2403292" y="6365967"/>
                <a:chExt cx="397450" cy="91440"/>
              </a:xfrm>
            </p:grpSpPr>
            <p:pic>
              <p:nvPicPr>
                <p:cNvPr id="120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181" name="Group 1180"/>
            <p:cNvGrpSpPr/>
            <p:nvPr/>
          </p:nvGrpSpPr>
          <p:grpSpPr>
            <a:xfrm>
              <a:off x="1408082" y="7840523"/>
              <a:ext cx="1336245" cy="343479"/>
              <a:chOff x="1418861" y="6395265"/>
              <a:chExt cx="1336245" cy="343479"/>
            </a:xfrm>
          </p:grpSpPr>
          <p:grpSp>
            <p:nvGrpSpPr>
              <p:cNvPr id="1182" name="Group 1181"/>
              <p:cNvGrpSpPr/>
              <p:nvPr/>
            </p:nvGrpSpPr>
            <p:grpSpPr>
              <a:xfrm>
                <a:off x="1418861" y="6509190"/>
                <a:ext cx="1336245" cy="229554"/>
                <a:chOff x="7698552" y="915055"/>
                <a:chExt cx="1336245" cy="229554"/>
              </a:xfrm>
            </p:grpSpPr>
            <p:sp>
              <p:nvSpPr>
                <p:cNvPr id="1195" name="Rectangle 1194"/>
                <p:cNvSpPr/>
                <p:nvPr/>
              </p:nvSpPr>
              <p:spPr>
                <a:xfrm>
                  <a:off x="8129889" y="915617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96" name="Rectangle 1195"/>
                <p:cNvSpPr/>
                <p:nvPr/>
              </p:nvSpPr>
              <p:spPr>
                <a:xfrm>
                  <a:off x="8577597" y="916009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97" name="Rectangle 1196"/>
                <p:cNvSpPr/>
                <p:nvPr/>
              </p:nvSpPr>
              <p:spPr>
                <a:xfrm>
                  <a:off x="7698552" y="915055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83" name="Group 1182"/>
              <p:cNvGrpSpPr/>
              <p:nvPr/>
            </p:nvGrpSpPr>
            <p:grpSpPr>
              <a:xfrm>
                <a:off x="2340729" y="6396693"/>
                <a:ext cx="397450" cy="91440"/>
                <a:chOff x="2403292" y="6365967"/>
                <a:chExt cx="397450" cy="91440"/>
              </a:xfrm>
            </p:grpSpPr>
            <p:pic>
              <p:nvPicPr>
                <p:cNvPr id="119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184" name="Group 1183"/>
              <p:cNvGrpSpPr/>
              <p:nvPr/>
            </p:nvGrpSpPr>
            <p:grpSpPr>
              <a:xfrm>
                <a:off x="1893711" y="6395265"/>
                <a:ext cx="397450" cy="91440"/>
                <a:chOff x="2403292" y="6365967"/>
                <a:chExt cx="397450" cy="91440"/>
              </a:xfrm>
            </p:grpSpPr>
            <p:pic>
              <p:nvPicPr>
                <p:cNvPr id="118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185" name="Group 1184"/>
              <p:cNvGrpSpPr/>
              <p:nvPr/>
            </p:nvGrpSpPr>
            <p:grpSpPr>
              <a:xfrm>
                <a:off x="1457195" y="6398898"/>
                <a:ext cx="397450" cy="91440"/>
                <a:chOff x="2403292" y="6365967"/>
                <a:chExt cx="397450" cy="91440"/>
              </a:xfrm>
            </p:grpSpPr>
            <p:pic>
              <p:nvPicPr>
                <p:cNvPr id="118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8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8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</p:grpSp>
      <p:grpSp>
        <p:nvGrpSpPr>
          <p:cNvPr id="1246" name="Group 1245"/>
          <p:cNvGrpSpPr/>
          <p:nvPr/>
        </p:nvGrpSpPr>
        <p:grpSpPr>
          <a:xfrm>
            <a:off x="3822447" y="6409880"/>
            <a:ext cx="1347023" cy="1788923"/>
            <a:chOff x="1397304" y="6395079"/>
            <a:chExt cx="1347023" cy="1788923"/>
          </a:xfrm>
        </p:grpSpPr>
        <p:grpSp>
          <p:nvGrpSpPr>
            <p:cNvPr id="1247" name="Group 1246"/>
            <p:cNvGrpSpPr/>
            <p:nvPr/>
          </p:nvGrpSpPr>
          <p:grpSpPr>
            <a:xfrm>
              <a:off x="1397304" y="6395079"/>
              <a:ext cx="1336245" cy="343479"/>
              <a:chOff x="1418861" y="6395265"/>
              <a:chExt cx="1336245" cy="343479"/>
            </a:xfrm>
          </p:grpSpPr>
          <p:grpSp>
            <p:nvGrpSpPr>
              <p:cNvPr id="1307" name="Group 1306"/>
              <p:cNvGrpSpPr/>
              <p:nvPr/>
            </p:nvGrpSpPr>
            <p:grpSpPr>
              <a:xfrm>
                <a:off x="1418861" y="6509190"/>
                <a:ext cx="1336245" cy="229554"/>
                <a:chOff x="7698552" y="915055"/>
                <a:chExt cx="1336245" cy="229554"/>
              </a:xfrm>
            </p:grpSpPr>
            <p:sp>
              <p:nvSpPr>
                <p:cNvPr id="1320" name="Rectangle 1319"/>
                <p:cNvSpPr/>
                <p:nvPr/>
              </p:nvSpPr>
              <p:spPr>
                <a:xfrm>
                  <a:off x="8129889" y="915617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21" name="Rectangle 1320"/>
                <p:cNvSpPr/>
                <p:nvPr/>
              </p:nvSpPr>
              <p:spPr>
                <a:xfrm>
                  <a:off x="8577597" y="916009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22" name="Rectangle 1321"/>
                <p:cNvSpPr/>
                <p:nvPr/>
              </p:nvSpPr>
              <p:spPr>
                <a:xfrm>
                  <a:off x="7698552" y="915055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08" name="Group 1307"/>
              <p:cNvGrpSpPr/>
              <p:nvPr/>
            </p:nvGrpSpPr>
            <p:grpSpPr>
              <a:xfrm>
                <a:off x="2340729" y="6396693"/>
                <a:ext cx="397450" cy="91440"/>
                <a:chOff x="2403292" y="6365967"/>
                <a:chExt cx="397450" cy="91440"/>
              </a:xfrm>
            </p:grpSpPr>
            <p:pic>
              <p:nvPicPr>
                <p:cNvPr id="131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309" name="Group 1308"/>
              <p:cNvGrpSpPr/>
              <p:nvPr/>
            </p:nvGrpSpPr>
            <p:grpSpPr>
              <a:xfrm>
                <a:off x="1893711" y="6395265"/>
                <a:ext cx="397450" cy="91440"/>
                <a:chOff x="2403292" y="6365967"/>
                <a:chExt cx="397450" cy="91440"/>
              </a:xfrm>
            </p:grpSpPr>
            <p:pic>
              <p:nvPicPr>
                <p:cNvPr id="131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310" name="Group 1309"/>
              <p:cNvGrpSpPr/>
              <p:nvPr/>
            </p:nvGrpSpPr>
            <p:grpSpPr>
              <a:xfrm>
                <a:off x="1457195" y="6398898"/>
                <a:ext cx="397450" cy="91440"/>
                <a:chOff x="2403292" y="6365967"/>
                <a:chExt cx="397450" cy="91440"/>
              </a:xfrm>
            </p:grpSpPr>
            <p:pic>
              <p:nvPicPr>
                <p:cNvPr id="131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248" name="Group 1247"/>
            <p:cNvGrpSpPr/>
            <p:nvPr/>
          </p:nvGrpSpPr>
          <p:grpSpPr>
            <a:xfrm>
              <a:off x="1405490" y="6878507"/>
              <a:ext cx="1336245" cy="343479"/>
              <a:chOff x="1418861" y="6395265"/>
              <a:chExt cx="1336245" cy="343479"/>
            </a:xfrm>
          </p:grpSpPr>
          <p:grpSp>
            <p:nvGrpSpPr>
              <p:cNvPr id="1283" name="Group 1282"/>
              <p:cNvGrpSpPr/>
              <p:nvPr/>
            </p:nvGrpSpPr>
            <p:grpSpPr>
              <a:xfrm>
                <a:off x="1418861" y="6509190"/>
                <a:ext cx="1336245" cy="229554"/>
                <a:chOff x="7698552" y="915055"/>
                <a:chExt cx="1336245" cy="229554"/>
              </a:xfrm>
            </p:grpSpPr>
            <p:sp>
              <p:nvSpPr>
                <p:cNvPr id="1304" name="Rectangle 1303"/>
                <p:cNvSpPr/>
                <p:nvPr/>
              </p:nvSpPr>
              <p:spPr>
                <a:xfrm>
                  <a:off x="8129889" y="915617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5" name="Rectangle 1304"/>
                <p:cNvSpPr/>
                <p:nvPr/>
              </p:nvSpPr>
              <p:spPr>
                <a:xfrm>
                  <a:off x="8577597" y="916009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6" name="Rectangle 1305"/>
                <p:cNvSpPr/>
                <p:nvPr/>
              </p:nvSpPr>
              <p:spPr>
                <a:xfrm>
                  <a:off x="7698552" y="915055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84" name="Group 1283"/>
              <p:cNvGrpSpPr/>
              <p:nvPr/>
            </p:nvGrpSpPr>
            <p:grpSpPr>
              <a:xfrm>
                <a:off x="2340729" y="6396693"/>
                <a:ext cx="397450" cy="91440"/>
                <a:chOff x="2403292" y="6365967"/>
                <a:chExt cx="397450" cy="91440"/>
              </a:xfrm>
            </p:grpSpPr>
            <p:pic>
              <p:nvPicPr>
                <p:cNvPr id="129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9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9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285" name="Group 1284"/>
              <p:cNvGrpSpPr/>
              <p:nvPr/>
            </p:nvGrpSpPr>
            <p:grpSpPr>
              <a:xfrm>
                <a:off x="1893711" y="6395265"/>
                <a:ext cx="397450" cy="91440"/>
                <a:chOff x="2403292" y="6365967"/>
                <a:chExt cx="397450" cy="91440"/>
              </a:xfrm>
            </p:grpSpPr>
            <p:pic>
              <p:nvPicPr>
                <p:cNvPr id="129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9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9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286" name="Group 1285"/>
              <p:cNvGrpSpPr/>
              <p:nvPr/>
            </p:nvGrpSpPr>
            <p:grpSpPr>
              <a:xfrm>
                <a:off x="1457195" y="6398898"/>
                <a:ext cx="397450" cy="91440"/>
                <a:chOff x="2403292" y="6365967"/>
                <a:chExt cx="397450" cy="91440"/>
              </a:xfrm>
            </p:grpSpPr>
            <p:pic>
              <p:nvPicPr>
                <p:cNvPr id="128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8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8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249" name="Group 1248"/>
            <p:cNvGrpSpPr/>
            <p:nvPr/>
          </p:nvGrpSpPr>
          <p:grpSpPr>
            <a:xfrm>
              <a:off x="1405951" y="7341865"/>
              <a:ext cx="1336245" cy="343479"/>
              <a:chOff x="1418861" y="6395265"/>
              <a:chExt cx="1336245" cy="343479"/>
            </a:xfrm>
          </p:grpSpPr>
          <p:grpSp>
            <p:nvGrpSpPr>
              <p:cNvPr id="1267" name="Group 1266"/>
              <p:cNvGrpSpPr/>
              <p:nvPr/>
            </p:nvGrpSpPr>
            <p:grpSpPr>
              <a:xfrm>
                <a:off x="1418861" y="6509190"/>
                <a:ext cx="1336245" cy="229554"/>
                <a:chOff x="7698552" y="915055"/>
                <a:chExt cx="1336245" cy="229554"/>
              </a:xfrm>
            </p:grpSpPr>
            <p:sp>
              <p:nvSpPr>
                <p:cNvPr id="1280" name="Rectangle 1279"/>
                <p:cNvSpPr/>
                <p:nvPr/>
              </p:nvSpPr>
              <p:spPr>
                <a:xfrm>
                  <a:off x="8129889" y="915617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81" name="Rectangle 1280"/>
                <p:cNvSpPr/>
                <p:nvPr/>
              </p:nvSpPr>
              <p:spPr>
                <a:xfrm>
                  <a:off x="8577597" y="916009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82" name="Rectangle 1281"/>
                <p:cNvSpPr/>
                <p:nvPr/>
              </p:nvSpPr>
              <p:spPr>
                <a:xfrm>
                  <a:off x="7698552" y="915055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68" name="Group 1267"/>
              <p:cNvGrpSpPr/>
              <p:nvPr/>
            </p:nvGrpSpPr>
            <p:grpSpPr>
              <a:xfrm>
                <a:off x="2340729" y="6396693"/>
                <a:ext cx="397450" cy="91440"/>
                <a:chOff x="2403292" y="6365967"/>
                <a:chExt cx="397450" cy="91440"/>
              </a:xfrm>
            </p:grpSpPr>
            <p:pic>
              <p:nvPicPr>
                <p:cNvPr id="127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7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7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269" name="Group 1268"/>
              <p:cNvGrpSpPr/>
              <p:nvPr/>
            </p:nvGrpSpPr>
            <p:grpSpPr>
              <a:xfrm>
                <a:off x="1893711" y="6395265"/>
                <a:ext cx="397450" cy="91440"/>
                <a:chOff x="2403292" y="6365967"/>
                <a:chExt cx="397450" cy="91440"/>
              </a:xfrm>
            </p:grpSpPr>
            <p:pic>
              <p:nvPicPr>
                <p:cNvPr id="127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7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7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270" name="Group 1269"/>
              <p:cNvGrpSpPr/>
              <p:nvPr/>
            </p:nvGrpSpPr>
            <p:grpSpPr>
              <a:xfrm>
                <a:off x="1457195" y="6398898"/>
                <a:ext cx="397450" cy="91440"/>
                <a:chOff x="2403292" y="6365967"/>
                <a:chExt cx="397450" cy="91440"/>
              </a:xfrm>
            </p:grpSpPr>
            <p:pic>
              <p:nvPicPr>
                <p:cNvPr id="127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7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7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250" name="Group 1249"/>
            <p:cNvGrpSpPr/>
            <p:nvPr/>
          </p:nvGrpSpPr>
          <p:grpSpPr>
            <a:xfrm>
              <a:off x="1408082" y="7840523"/>
              <a:ext cx="1336245" cy="343479"/>
              <a:chOff x="1418861" y="6395265"/>
              <a:chExt cx="1336245" cy="343479"/>
            </a:xfrm>
          </p:grpSpPr>
          <p:grpSp>
            <p:nvGrpSpPr>
              <p:cNvPr id="1251" name="Group 1250"/>
              <p:cNvGrpSpPr/>
              <p:nvPr/>
            </p:nvGrpSpPr>
            <p:grpSpPr>
              <a:xfrm>
                <a:off x="1418861" y="6509190"/>
                <a:ext cx="1336245" cy="229554"/>
                <a:chOff x="7698552" y="915055"/>
                <a:chExt cx="1336245" cy="229554"/>
              </a:xfrm>
            </p:grpSpPr>
            <p:sp>
              <p:nvSpPr>
                <p:cNvPr id="1264" name="Rectangle 1263"/>
                <p:cNvSpPr/>
                <p:nvPr/>
              </p:nvSpPr>
              <p:spPr>
                <a:xfrm>
                  <a:off x="8129889" y="915617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65" name="Rectangle 1264"/>
                <p:cNvSpPr/>
                <p:nvPr/>
              </p:nvSpPr>
              <p:spPr>
                <a:xfrm>
                  <a:off x="8577597" y="916009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66" name="Rectangle 1265"/>
                <p:cNvSpPr/>
                <p:nvPr/>
              </p:nvSpPr>
              <p:spPr>
                <a:xfrm>
                  <a:off x="7698552" y="915055"/>
                  <a:ext cx="457200" cy="2286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b="1" dirty="0" smtClean="0">
                      <a:solidFill>
                        <a:schemeClr val="tx1"/>
                      </a:solidFill>
                    </a:rPr>
                    <a:t>Table</a:t>
                  </a:r>
                  <a:endParaRPr lang="en-US" sz="9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52" name="Group 1251"/>
              <p:cNvGrpSpPr/>
              <p:nvPr/>
            </p:nvGrpSpPr>
            <p:grpSpPr>
              <a:xfrm>
                <a:off x="2340729" y="6396693"/>
                <a:ext cx="397450" cy="91440"/>
                <a:chOff x="2403292" y="6365967"/>
                <a:chExt cx="397450" cy="91440"/>
              </a:xfrm>
            </p:grpSpPr>
            <p:pic>
              <p:nvPicPr>
                <p:cNvPr id="126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6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6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253" name="Group 1252"/>
              <p:cNvGrpSpPr/>
              <p:nvPr/>
            </p:nvGrpSpPr>
            <p:grpSpPr>
              <a:xfrm>
                <a:off x="1893711" y="6395265"/>
                <a:ext cx="397450" cy="91440"/>
                <a:chOff x="2403292" y="6365967"/>
                <a:chExt cx="397450" cy="91440"/>
              </a:xfrm>
            </p:grpSpPr>
            <p:pic>
              <p:nvPicPr>
                <p:cNvPr id="125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5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6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254" name="Group 1253"/>
              <p:cNvGrpSpPr/>
              <p:nvPr/>
            </p:nvGrpSpPr>
            <p:grpSpPr>
              <a:xfrm>
                <a:off x="1457195" y="6398898"/>
                <a:ext cx="397450" cy="91440"/>
                <a:chOff x="2403292" y="6365967"/>
                <a:chExt cx="397450" cy="91440"/>
              </a:xfrm>
            </p:grpSpPr>
            <p:pic>
              <p:nvPicPr>
                <p:cNvPr id="125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0329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5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53196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5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666352" y="6365967"/>
                  <a:ext cx="134390" cy="91440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</p:grpSp>
      <p:grpSp>
        <p:nvGrpSpPr>
          <p:cNvPr id="1323" name="Group 1322"/>
          <p:cNvGrpSpPr/>
          <p:nvPr/>
        </p:nvGrpSpPr>
        <p:grpSpPr>
          <a:xfrm>
            <a:off x="4884472" y="3357730"/>
            <a:ext cx="738979" cy="726732"/>
            <a:chOff x="4953000" y="1905000"/>
            <a:chExt cx="738979" cy="726732"/>
          </a:xfrm>
        </p:grpSpPr>
        <p:grpSp>
          <p:nvGrpSpPr>
            <p:cNvPr id="1324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328" name="Oval 1327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29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33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330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33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331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33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3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325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3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32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338" name="Group 1337"/>
          <p:cNvGrpSpPr/>
          <p:nvPr/>
        </p:nvGrpSpPr>
        <p:grpSpPr>
          <a:xfrm>
            <a:off x="4908341" y="5076940"/>
            <a:ext cx="738979" cy="726732"/>
            <a:chOff x="4953000" y="1905000"/>
            <a:chExt cx="738979" cy="726732"/>
          </a:xfrm>
        </p:grpSpPr>
        <p:grpSp>
          <p:nvGrpSpPr>
            <p:cNvPr id="1339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343" name="Oval 1342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44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35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5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345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34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5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346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34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4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340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341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342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353" name="Group 1352"/>
          <p:cNvGrpSpPr/>
          <p:nvPr/>
        </p:nvGrpSpPr>
        <p:grpSpPr>
          <a:xfrm>
            <a:off x="868917" y="3712032"/>
            <a:ext cx="738979" cy="726732"/>
            <a:chOff x="4953000" y="1905000"/>
            <a:chExt cx="738979" cy="726732"/>
          </a:xfrm>
        </p:grpSpPr>
        <p:grpSp>
          <p:nvGrpSpPr>
            <p:cNvPr id="1354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358" name="Oval 1357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15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59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36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6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360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36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6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361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36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6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355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35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35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368" name="Group 1367"/>
          <p:cNvGrpSpPr/>
          <p:nvPr/>
        </p:nvGrpSpPr>
        <p:grpSpPr>
          <a:xfrm>
            <a:off x="834989" y="4665834"/>
            <a:ext cx="738979" cy="726732"/>
            <a:chOff x="4953000" y="1905000"/>
            <a:chExt cx="738979" cy="726732"/>
          </a:xfrm>
        </p:grpSpPr>
        <p:grpSp>
          <p:nvGrpSpPr>
            <p:cNvPr id="1369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373" name="Oval 1372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16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74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38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8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375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37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8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376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37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7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370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371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372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623" name="Group 1622"/>
          <p:cNvGrpSpPr/>
          <p:nvPr/>
        </p:nvGrpSpPr>
        <p:grpSpPr>
          <a:xfrm>
            <a:off x="3402070" y="1226800"/>
            <a:ext cx="738979" cy="726732"/>
            <a:chOff x="4953000" y="1905000"/>
            <a:chExt cx="738979" cy="726732"/>
          </a:xfrm>
        </p:grpSpPr>
        <p:grpSp>
          <p:nvGrpSpPr>
            <p:cNvPr id="1624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628" name="Oval 1627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7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29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63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63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630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63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63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631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63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63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625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6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62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638" name="Group 1637"/>
          <p:cNvGrpSpPr/>
          <p:nvPr/>
        </p:nvGrpSpPr>
        <p:grpSpPr>
          <a:xfrm>
            <a:off x="3969600" y="2051648"/>
            <a:ext cx="738979" cy="726732"/>
            <a:chOff x="4953000" y="1905000"/>
            <a:chExt cx="738979" cy="726732"/>
          </a:xfrm>
        </p:grpSpPr>
        <p:grpSp>
          <p:nvGrpSpPr>
            <p:cNvPr id="1639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643" name="Oval 1642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5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44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65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65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645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64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65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646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64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64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640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641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642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653" name="Group 1652"/>
          <p:cNvGrpSpPr/>
          <p:nvPr/>
        </p:nvGrpSpPr>
        <p:grpSpPr>
          <a:xfrm>
            <a:off x="3148829" y="344430"/>
            <a:ext cx="738979" cy="726732"/>
            <a:chOff x="4953000" y="1905000"/>
            <a:chExt cx="738979" cy="726732"/>
          </a:xfrm>
        </p:grpSpPr>
        <p:grpSp>
          <p:nvGrpSpPr>
            <p:cNvPr id="1654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658" name="Oval 1657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6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59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66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66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660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66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66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661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66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66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655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65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65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668" name="Group 1667"/>
          <p:cNvGrpSpPr/>
          <p:nvPr/>
        </p:nvGrpSpPr>
        <p:grpSpPr>
          <a:xfrm>
            <a:off x="2371451" y="398491"/>
            <a:ext cx="738979" cy="726732"/>
            <a:chOff x="4953000" y="1905000"/>
            <a:chExt cx="738979" cy="726732"/>
          </a:xfrm>
        </p:grpSpPr>
        <p:grpSp>
          <p:nvGrpSpPr>
            <p:cNvPr id="1669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673" name="Oval 1672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11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74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68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68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675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67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68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676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67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67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670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671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672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683" name="Group 1682"/>
          <p:cNvGrpSpPr/>
          <p:nvPr/>
        </p:nvGrpSpPr>
        <p:grpSpPr>
          <a:xfrm>
            <a:off x="3182030" y="2074733"/>
            <a:ext cx="738979" cy="726732"/>
            <a:chOff x="4953000" y="1905000"/>
            <a:chExt cx="738979" cy="726732"/>
          </a:xfrm>
        </p:grpSpPr>
        <p:grpSp>
          <p:nvGrpSpPr>
            <p:cNvPr id="1684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688" name="Oval 1687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8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89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69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69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690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69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69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691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69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69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685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68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68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698" name="Group 1697"/>
          <p:cNvGrpSpPr/>
          <p:nvPr/>
        </p:nvGrpSpPr>
        <p:grpSpPr>
          <a:xfrm>
            <a:off x="2467400" y="1207645"/>
            <a:ext cx="738979" cy="726732"/>
            <a:chOff x="4953000" y="1905000"/>
            <a:chExt cx="738979" cy="726732"/>
          </a:xfrm>
        </p:grpSpPr>
        <p:grpSp>
          <p:nvGrpSpPr>
            <p:cNvPr id="1699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703" name="Oval 1702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10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04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71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1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705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70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1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706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70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0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700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701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702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713" name="Group 1712"/>
          <p:cNvGrpSpPr/>
          <p:nvPr/>
        </p:nvGrpSpPr>
        <p:grpSpPr>
          <a:xfrm>
            <a:off x="2393757" y="2083942"/>
            <a:ext cx="738979" cy="726732"/>
            <a:chOff x="4953000" y="1905000"/>
            <a:chExt cx="738979" cy="726732"/>
          </a:xfrm>
        </p:grpSpPr>
        <p:grpSp>
          <p:nvGrpSpPr>
            <p:cNvPr id="1714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718" name="Oval 1717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9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19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72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2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720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72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2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721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72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2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715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71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71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728" name="Group 1727"/>
          <p:cNvGrpSpPr/>
          <p:nvPr/>
        </p:nvGrpSpPr>
        <p:grpSpPr>
          <a:xfrm>
            <a:off x="1552196" y="2088982"/>
            <a:ext cx="738979" cy="726732"/>
            <a:chOff x="4953000" y="1905000"/>
            <a:chExt cx="738979" cy="726732"/>
          </a:xfrm>
        </p:grpSpPr>
        <p:grpSp>
          <p:nvGrpSpPr>
            <p:cNvPr id="1729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733" name="Oval 1732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14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34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74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4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735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73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4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736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73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3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730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731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732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743" name="Group 1742"/>
          <p:cNvGrpSpPr/>
          <p:nvPr/>
        </p:nvGrpSpPr>
        <p:grpSpPr>
          <a:xfrm>
            <a:off x="1553689" y="1246890"/>
            <a:ext cx="738979" cy="726732"/>
            <a:chOff x="4953000" y="1905000"/>
            <a:chExt cx="738979" cy="726732"/>
          </a:xfrm>
        </p:grpSpPr>
        <p:grpSp>
          <p:nvGrpSpPr>
            <p:cNvPr id="1744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748" name="Oval 1747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13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49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75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5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750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75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5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751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75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5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745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74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74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758" name="Group 1757"/>
          <p:cNvGrpSpPr/>
          <p:nvPr/>
        </p:nvGrpSpPr>
        <p:grpSpPr>
          <a:xfrm>
            <a:off x="3952966" y="341427"/>
            <a:ext cx="738979" cy="726732"/>
            <a:chOff x="4953000" y="1905000"/>
            <a:chExt cx="738979" cy="726732"/>
          </a:xfrm>
        </p:grpSpPr>
        <p:grpSp>
          <p:nvGrpSpPr>
            <p:cNvPr id="1759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763" name="Oval 1762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4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64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77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7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765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76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7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766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76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6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760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761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762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773" name="Group 1772"/>
          <p:cNvGrpSpPr/>
          <p:nvPr/>
        </p:nvGrpSpPr>
        <p:grpSpPr>
          <a:xfrm>
            <a:off x="4308628" y="1243888"/>
            <a:ext cx="738979" cy="726732"/>
            <a:chOff x="4953000" y="1905000"/>
            <a:chExt cx="738979" cy="726732"/>
          </a:xfrm>
        </p:grpSpPr>
        <p:grpSp>
          <p:nvGrpSpPr>
            <p:cNvPr id="1774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778" name="Oval 1777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3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79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78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8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780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78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8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781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78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8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775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77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77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788" name="Group 1787"/>
          <p:cNvGrpSpPr/>
          <p:nvPr/>
        </p:nvGrpSpPr>
        <p:grpSpPr>
          <a:xfrm>
            <a:off x="1566553" y="396718"/>
            <a:ext cx="738979" cy="726732"/>
            <a:chOff x="4953000" y="1905000"/>
            <a:chExt cx="738979" cy="726732"/>
          </a:xfrm>
        </p:grpSpPr>
        <p:grpSp>
          <p:nvGrpSpPr>
            <p:cNvPr id="1789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793" name="Oval 1792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12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94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80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80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795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79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80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796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79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79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790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791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792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803" name="Group 1802"/>
          <p:cNvGrpSpPr/>
          <p:nvPr/>
        </p:nvGrpSpPr>
        <p:grpSpPr>
          <a:xfrm>
            <a:off x="4818804" y="356741"/>
            <a:ext cx="738979" cy="726732"/>
            <a:chOff x="4953000" y="1905000"/>
            <a:chExt cx="738979" cy="726732"/>
          </a:xfrm>
        </p:grpSpPr>
        <p:grpSp>
          <p:nvGrpSpPr>
            <p:cNvPr id="1804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808" name="Oval 1807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09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81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81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810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81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81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811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81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81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805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80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80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818" name="Group 1817"/>
          <p:cNvGrpSpPr/>
          <p:nvPr/>
        </p:nvGrpSpPr>
        <p:grpSpPr>
          <a:xfrm>
            <a:off x="4842673" y="2075951"/>
            <a:ext cx="738979" cy="726732"/>
            <a:chOff x="4953000" y="1905000"/>
            <a:chExt cx="738979" cy="726732"/>
          </a:xfrm>
        </p:grpSpPr>
        <p:grpSp>
          <p:nvGrpSpPr>
            <p:cNvPr id="1819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823" name="Oval 1822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24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83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83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825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82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83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826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82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82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820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821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822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833" name="Group 1832"/>
          <p:cNvGrpSpPr/>
          <p:nvPr/>
        </p:nvGrpSpPr>
        <p:grpSpPr>
          <a:xfrm>
            <a:off x="803249" y="711043"/>
            <a:ext cx="738979" cy="726732"/>
            <a:chOff x="4953000" y="1905000"/>
            <a:chExt cx="738979" cy="726732"/>
          </a:xfrm>
        </p:grpSpPr>
        <p:grpSp>
          <p:nvGrpSpPr>
            <p:cNvPr id="1834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838" name="Oval 1837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15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39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84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84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840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84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84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841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84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84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835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83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83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848" name="Group 1847"/>
          <p:cNvGrpSpPr/>
          <p:nvPr/>
        </p:nvGrpSpPr>
        <p:grpSpPr>
          <a:xfrm>
            <a:off x="769321" y="1664845"/>
            <a:ext cx="738979" cy="726732"/>
            <a:chOff x="4953000" y="1905000"/>
            <a:chExt cx="738979" cy="726732"/>
          </a:xfrm>
        </p:grpSpPr>
        <p:grpSp>
          <p:nvGrpSpPr>
            <p:cNvPr id="1849" name="Group 187"/>
            <p:cNvGrpSpPr/>
            <p:nvPr/>
          </p:nvGrpSpPr>
          <p:grpSpPr>
            <a:xfrm>
              <a:off x="4953000" y="1905000"/>
              <a:ext cx="738979" cy="631482"/>
              <a:chOff x="7217118" y="4092918"/>
              <a:chExt cx="738979" cy="631482"/>
            </a:xfrm>
          </p:grpSpPr>
          <p:sp>
            <p:nvSpPr>
              <p:cNvPr id="1853" name="Oval 1852"/>
              <p:cNvSpPr/>
              <p:nvPr/>
            </p:nvSpPr>
            <p:spPr>
              <a:xfrm>
                <a:off x="7315200" y="4191000"/>
                <a:ext cx="533400" cy="5334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16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54" name="Group 163"/>
              <p:cNvGrpSpPr/>
              <p:nvPr/>
            </p:nvGrpSpPr>
            <p:grpSpPr>
              <a:xfrm>
                <a:off x="7391400" y="4092918"/>
                <a:ext cx="385613" cy="98082"/>
                <a:chOff x="7270899" y="4059866"/>
                <a:chExt cx="385613" cy="98082"/>
              </a:xfrm>
            </p:grpSpPr>
            <p:pic>
              <p:nvPicPr>
                <p:cNvPr id="186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86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855" name="Group 169"/>
              <p:cNvGrpSpPr/>
              <p:nvPr/>
            </p:nvGrpSpPr>
            <p:grpSpPr>
              <a:xfrm rot="16200000">
                <a:off x="7073352" y="4406352"/>
                <a:ext cx="385613" cy="98082"/>
                <a:chOff x="7270899" y="4059866"/>
                <a:chExt cx="385613" cy="98082"/>
              </a:xfrm>
            </p:grpSpPr>
            <p:pic>
              <p:nvPicPr>
                <p:cNvPr id="185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86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856" name="Group 172"/>
              <p:cNvGrpSpPr/>
              <p:nvPr/>
            </p:nvGrpSpPr>
            <p:grpSpPr>
              <a:xfrm rot="5231031">
                <a:off x="7714249" y="4404175"/>
                <a:ext cx="385613" cy="98082"/>
                <a:chOff x="7270899" y="4059866"/>
                <a:chExt cx="385613" cy="98082"/>
              </a:xfrm>
            </p:grpSpPr>
            <p:pic>
              <p:nvPicPr>
                <p:cNvPr id="185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70899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85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467600" y="4059866"/>
                  <a:ext cx="188912" cy="98082"/>
                </a:xfrm>
                <a:prstGeom prst="rect">
                  <a:avLst/>
                </a:prstGeom>
                <a:noFill/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850" name="Group 169"/>
            <p:cNvGrpSpPr/>
            <p:nvPr/>
          </p:nvGrpSpPr>
          <p:grpSpPr>
            <a:xfrm rot="10800000">
              <a:off x="5124450" y="2533650"/>
              <a:ext cx="385613" cy="98082"/>
              <a:chOff x="7270899" y="4059866"/>
              <a:chExt cx="385613" cy="98082"/>
            </a:xfrm>
          </p:grpSpPr>
          <p:pic>
            <p:nvPicPr>
              <p:cNvPr id="1851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70899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852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467600" y="4059866"/>
                <a:ext cx="188912" cy="98082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86</Words>
  <Application>Microsoft Office PowerPoint</Application>
  <PresentationFormat>On-screen Show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Delucchi, Kim</dc:creator>
  <cp:lastModifiedBy>Moore, Brandie</cp:lastModifiedBy>
  <cp:revision>71</cp:revision>
  <cp:lastPrinted>2014-08-26T17:25:15Z</cp:lastPrinted>
  <dcterms:created xsi:type="dcterms:W3CDTF">2006-08-16T00:00:00Z</dcterms:created>
  <dcterms:modified xsi:type="dcterms:W3CDTF">2016-03-08T22:37:22Z</dcterms:modified>
</cp:coreProperties>
</file>